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0" r:id="rId4"/>
    <p:sldId id="282" r:id="rId5"/>
    <p:sldId id="261" r:id="rId6"/>
    <p:sldId id="262" r:id="rId7"/>
    <p:sldId id="263" r:id="rId8"/>
    <p:sldId id="264" r:id="rId9"/>
    <p:sldId id="265" r:id="rId10"/>
    <p:sldId id="283" r:id="rId11"/>
    <p:sldId id="284" r:id="rId12"/>
    <p:sldId id="269" r:id="rId13"/>
    <p:sldId id="276" r:id="rId14"/>
    <p:sldId id="259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64"/>
    <p:restoredTop sz="95952"/>
  </p:normalViewPr>
  <p:slideViewPr>
    <p:cSldViewPr snapToGrid="0">
      <p:cViewPr varScale="1">
        <p:scale>
          <a:sx n="115" d="100"/>
          <a:sy n="115" d="100"/>
        </p:scale>
        <p:origin x="400" y="200"/>
      </p:cViewPr>
      <p:guideLst/>
    </p:cSldViewPr>
  </p:slideViewPr>
  <p:outlineViewPr>
    <p:cViewPr>
      <p:scale>
        <a:sx n="33" d="100"/>
        <a:sy n="33" d="100"/>
      </p:scale>
      <p:origin x="0" y="-10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3942-EE8C-A247-89AE-88CCBE07CE2A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66E68-E1A5-8A42-B9BC-F55EEE794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7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66E68-E1A5-8A42-B9BC-F55EEE7946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4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9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438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01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51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2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8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1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12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7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0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004B-F6F0-4950-8A6A-BF82E620A896}" type="datetimeFigureOut">
              <a:rPr lang="ru-RU" smtClean="0"/>
              <a:t>19.04.2022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EDBE61-B86A-4B21-86FF-67B9125A50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arusa-pz.ru/news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3B888-5126-7644-B5DF-657058BEC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5" y="208463"/>
            <a:ext cx="2250755" cy="215851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8063" y="208463"/>
            <a:ext cx="8749414" cy="185224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ГОДОВОЙ ОТЧЕТ АВТОНОМНОЙ НЕКОММЕРЧЕСКОЙ ОРГАНИЗАЦИИ СОДЕЙСТИВИЯ РАЗВИТИЮ ФИЗКУЛЬТУРЫ, СПОРТА И ЗДОРОВОГО ОБРАЗА ЖИЗНИ «МИР БЕЗ ГРАНИЦ» - 2021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9536" y="2752098"/>
            <a:ext cx="8749415" cy="3552091"/>
          </a:xfrm>
          <a:effectLst>
            <a:softEdge rad="1270000"/>
          </a:effectLst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Мы организуем новые спортивные площадки, секции и кружки технического творчества для детей и молодежи Переславского городского округа Ярославской области в уникальных природных и исторических условиях национального парка «Плещеево озеро».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Возрождаем утраченные спортивные объекты и исторические традиции для горожан и наших гостей. </a:t>
            </a:r>
          </a:p>
        </p:txBody>
      </p:sp>
    </p:spTree>
    <p:extLst>
      <p:ext uri="{BB962C8B-B14F-4D97-AF65-F5344CB8AC3E}">
        <p14:creationId xmlns:p14="http://schemas.microsoft.com/office/powerpoint/2010/main" val="58869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357BF-A903-9241-A05F-F0ACEA268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404" y="734674"/>
            <a:ext cx="3585847" cy="581332"/>
          </a:xfrm>
        </p:spPr>
        <p:txBody>
          <a:bodyPr>
            <a:noAutofit/>
          </a:bodyPr>
          <a:lstStyle/>
          <a:p>
            <a:r>
              <a:rPr lang="ru-RU" sz="2400" dirty="0"/>
              <a:t>ПАРТНЕРЫ – 2021-2022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913D8-CC46-8D4D-9F67-00606FBA2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8070" y="1874936"/>
            <a:ext cx="2555324" cy="37776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Сурвилло В.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/>
              <a:t>НП «Содействие воспитанию будущего поколения»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AD5B9-AB54-3545-B219-5807B8888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8248" y="1844870"/>
            <a:ext cx="2928953" cy="460282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Василенко И.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ЧОУ «Православная классическая гимназия-пансион Свято-</a:t>
            </a:r>
            <a:r>
              <a:rPr lang="ru-RU" dirty="0" err="1"/>
              <a:t>Алексиевской</a:t>
            </a:r>
            <a:r>
              <a:rPr lang="ru-RU" dirty="0"/>
              <a:t> Пустыни памяти протоирея Василия Лесника. 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FB0558BE-7490-6E40-9E08-E1547C22F73E}"/>
              </a:ext>
            </a:extLst>
          </p:cNvPr>
          <p:cNvSpPr txBox="1">
            <a:spLocks/>
          </p:cNvSpPr>
          <p:nvPr/>
        </p:nvSpPr>
        <p:spPr>
          <a:xfrm>
            <a:off x="8300804" y="1844871"/>
            <a:ext cx="292895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Козлов Дмитрий.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Яхт клуб «Паруса Плещеева озера»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251083-DD0C-AB48-9B90-5222B4D79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98" y="2317347"/>
            <a:ext cx="2037979" cy="2289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0FF523-F124-A541-B135-C01FC1517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7" y="2174295"/>
            <a:ext cx="2361539" cy="17711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2682FF-EC16-A34B-936F-20171D64F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49" y="2327516"/>
            <a:ext cx="2255513" cy="170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6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5409B-0D71-3948-B783-11809FE7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СПОНСОРЫ И ПОМОЩНИКИ 2021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C124EF-5B4C-704A-8BCB-EE9821913D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5" r="4025" b="23913"/>
          <a:stretch/>
        </p:blipFill>
        <p:spPr>
          <a:xfrm flipH="1">
            <a:off x="6635544" y="1582619"/>
            <a:ext cx="1866735" cy="20313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8134F7-FCFA-6241-B082-342EF6D52F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b="8164"/>
          <a:stretch/>
        </p:blipFill>
        <p:spPr>
          <a:xfrm flipH="1">
            <a:off x="8667745" y="1580539"/>
            <a:ext cx="1895907" cy="20313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D7F784-0013-984F-B833-A68827DC0A06}"/>
              </a:ext>
            </a:extLst>
          </p:cNvPr>
          <p:cNvSpPr txBox="1"/>
          <p:nvPr/>
        </p:nvSpPr>
        <p:spPr>
          <a:xfrm>
            <a:off x="2227005" y="4013623"/>
            <a:ext cx="1820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Алябьев</a:t>
            </a:r>
            <a:r>
              <a:rPr lang="ru-RU" dirty="0"/>
              <a:t> А.Н.  </a:t>
            </a:r>
          </a:p>
          <a:p>
            <a:endParaRPr lang="ru-RU" dirty="0"/>
          </a:p>
          <a:p>
            <a:pPr algn="ctr"/>
            <a:r>
              <a:rPr lang="ru-RU" dirty="0"/>
              <a:t>Обеспечение техникой субботников.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DC7589-9B20-E940-8454-2D63BEE4BDFA}"/>
              </a:ext>
            </a:extLst>
          </p:cNvPr>
          <p:cNvSpPr txBox="1"/>
          <p:nvPr/>
        </p:nvSpPr>
        <p:spPr>
          <a:xfrm>
            <a:off x="4534316" y="4013623"/>
            <a:ext cx="16967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Гриднев К.В. </a:t>
            </a:r>
          </a:p>
          <a:p>
            <a:endParaRPr lang="ru-RU" dirty="0"/>
          </a:p>
          <a:p>
            <a:pPr algn="ctr"/>
            <a:r>
              <a:rPr lang="ru-RU" dirty="0"/>
              <a:t>Помощь в экспертизе состояния здания КЮМа.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9C8B0-8A46-F34F-8732-DE90877789B7}"/>
              </a:ext>
            </a:extLst>
          </p:cNvPr>
          <p:cNvSpPr txBox="1"/>
          <p:nvPr/>
        </p:nvSpPr>
        <p:spPr>
          <a:xfrm>
            <a:off x="6666492" y="4032324"/>
            <a:ext cx="2032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Хабибулин</a:t>
            </a:r>
            <a:r>
              <a:rPr lang="ru-RU" dirty="0"/>
              <a:t> С.Р. </a:t>
            </a:r>
          </a:p>
          <a:p>
            <a:endParaRPr lang="ru-RU" dirty="0"/>
          </a:p>
          <a:p>
            <a:pPr algn="ctr"/>
            <a:r>
              <a:rPr lang="ru-RU" dirty="0"/>
              <a:t>Представляет  интересы КЮМа в администрации города.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AC0EA-4FB2-C545-86AD-F7E3B57F716F}"/>
              </a:ext>
            </a:extLst>
          </p:cNvPr>
          <p:cNvSpPr txBox="1"/>
          <p:nvPr/>
        </p:nvSpPr>
        <p:spPr>
          <a:xfrm>
            <a:off x="8741241" y="4013623"/>
            <a:ext cx="2032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Палакян</a:t>
            </a:r>
            <a:r>
              <a:rPr lang="ru-RU" dirty="0"/>
              <a:t> Э.В. </a:t>
            </a:r>
          </a:p>
          <a:p>
            <a:endParaRPr lang="ru-RU" dirty="0"/>
          </a:p>
          <a:p>
            <a:pPr algn="ctr"/>
            <a:r>
              <a:rPr lang="ru-RU" dirty="0"/>
              <a:t>Обеспечение столярным инструментом субботников и  экспертиза здания КЮМа.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C7A7181-6212-AC4D-B221-5AB42436D4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r="9967"/>
          <a:stretch/>
        </p:blipFill>
        <p:spPr>
          <a:xfrm>
            <a:off x="1935453" y="1641233"/>
            <a:ext cx="2267837" cy="203132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C2B09AD-D1F5-554A-8113-0D33E8CA3F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8" b="27716"/>
          <a:stretch/>
        </p:blipFill>
        <p:spPr>
          <a:xfrm>
            <a:off x="4413726" y="1641233"/>
            <a:ext cx="2133713" cy="203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2019-2022 наш бессменный </a:t>
            </a:r>
            <a:br>
              <a:rPr lang="ru-RU" dirty="0"/>
            </a:br>
            <a:r>
              <a:rPr lang="ru-RU" dirty="0"/>
              <a:t>веб-мастер </a:t>
            </a:r>
            <a:r>
              <a:rPr lang="ru-RU" dirty="0" err="1"/>
              <a:t>Силякова</a:t>
            </a:r>
            <a:r>
              <a:rPr lang="ru-RU" dirty="0"/>
              <a:t> Елена.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02773" y="2456268"/>
            <a:ext cx="4313864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Благодаря Елене нашу работу можно отслеживать на сайте проекта</a:t>
            </a:r>
          </a:p>
          <a:p>
            <a:pPr marL="0" indent="0">
              <a:buNone/>
            </a:pPr>
            <a:r>
              <a:rPr lang="ru-RU" sz="2400" dirty="0"/>
              <a:t>    </a:t>
            </a:r>
            <a:r>
              <a:rPr lang="ru-RU" sz="2400" u="sng" dirty="0">
                <a:hlinkClick r:id="rId2"/>
              </a:rPr>
              <a:t>http://parusa-pz.ru</a:t>
            </a:r>
            <a:r>
              <a:rPr lang="ru-RU" sz="2400" dirty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1375" y="2038752"/>
            <a:ext cx="4313238" cy="25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6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021" y="431887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/>
              <a:t>В 2022 ГОДУ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77340" y="3231854"/>
            <a:ext cx="9290368" cy="1776396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Основные усилия в 2022 мы направим на поиск новых волонтеров: спортсменов, архитекторов, краеведов и инженеров - чтобы Переславские дети могли приобщиться к физкультуре, спорту, техническому творчеству и истории своего края.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77340" y="4828492"/>
            <a:ext cx="9290368" cy="17763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2400" dirty="0"/>
          </a:p>
          <a:p>
            <a:pPr algn="ctr"/>
            <a:r>
              <a:rPr lang="ru-RU" sz="8800" dirty="0"/>
              <a:t>Организуем профессиональную фандрайзинговую команду для сбора средств на возрождение Клуба юных моряков Переславля-Залесского. </a:t>
            </a:r>
          </a:p>
          <a:p>
            <a:pPr algn="ctr"/>
            <a:r>
              <a:rPr lang="ru-RU" sz="8800" dirty="0"/>
              <a:t>Начнем работу парусно-гребной секции КЮМа и кружка подводных дронов.</a:t>
            </a:r>
          </a:p>
        </p:txBody>
      </p:sp>
      <p:pic>
        <p:nvPicPr>
          <p:cNvPr id="1026" name="Picture 2" descr="https://img2.freepng.ru/20180405/eqq/kisspng-volunteering-clip-art-volunteer-5ac64db8dd90c6.2248242915229454649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19" y="1089736"/>
            <a:ext cx="4750262" cy="200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1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2998" y="701228"/>
            <a:ext cx="4546004" cy="433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МЫ ОБЪЕДИНЯЕМ УСИЛИЯ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8706" y="1652008"/>
            <a:ext cx="8915400" cy="4504764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Переславцев и москвичей, </a:t>
            </a:r>
          </a:p>
          <a:p>
            <a:r>
              <a:rPr lang="ru-RU" sz="2800" dirty="0">
                <a:solidFill>
                  <a:schemeClr val="tx1"/>
                </a:solidFill>
              </a:rPr>
              <a:t>частных инвесторов,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государственных учреждений,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некоммерческих организаций, </a:t>
            </a:r>
          </a:p>
          <a:p>
            <a:r>
              <a:rPr lang="ru-RU" sz="2800" dirty="0">
                <a:solidFill>
                  <a:schemeClr val="tx1"/>
                </a:solidFill>
              </a:rPr>
              <a:t>коммерческих структур,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интеллектуальных волонтеров, </a:t>
            </a:r>
          </a:p>
          <a:p>
            <a:r>
              <a:rPr lang="ru-RU" sz="2800" dirty="0">
                <a:solidFill>
                  <a:schemeClr val="tx1"/>
                </a:solidFill>
              </a:rPr>
              <a:t>спортивных тренеров и инструкторов,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организаций грантовых конкурсов,</a:t>
            </a:r>
          </a:p>
          <a:p>
            <a:r>
              <a:rPr lang="ru-RU" sz="2800" dirty="0">
                <a:solidFill>
                  <a:schemeClr val="tx1"/>
                </a:solidFill>
              </a:rPr>
              <a:t>и действующих коммерческих спортивных объектов </a:t>
            </a:r>
          </a:p>
          <a:p>
            <a:pPr marL="0" indent="0">
              <a:buNone/>
            </a:pPr>
            <a:endParaRPr lang="ru-RU" sz="1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для организации спортивных занятий детей и молодежи, на базе уникальных рекреационных ресурсов Национального парка «Плещеево озеро». 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35" y="2069682"/>
            <a:ext cx="2851057" cy="194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694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003612" y="1560889"/>
            <a:ext cx="4313238" cy="3778250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Составил отчет - исполнительный директор автономной некоммерческой организации содействия развитию физической культуры, спорта и здорового образа жизни «Мир без границ» - </a:t>
            </a:r>
          </a:p>
          <a:p>
            <a:pPr marL="0" indent="0" algn="ctr">
              <a:buNone/>
            </a:pPr>
            <a:r>
              <a:rPr lang="ru-RU" sz="2200" dirty="0"/>
              <a:t>   кандидат медицинских     наук - Ильченко Юрий.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02" y="1560889"/>
            <a:ext cx="2854792" cy="3802130"/>
          </a:xfrm>
        </p:spPr>
      </p:pic>
    </p:spTree>
    <p:extLst>
      <p:ext uri="{BB962C8B-B14F-4D97-AF65-F5344CB8AC3E}">
        <p14:creationId xmlns:p14="http://schemas.microsoft.com/office/powerpoint/2010/main" val="422779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786728" y="454627"/>
            <a:ext cx="6624099" cy="1967161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СОЦИАЛЬНЫЙ ПРОЕКТ – 2021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ВОЗРОЖДЕНИЕ КЛУБА ЮНЫХ МОРЯКОВ ПЕРЕСЛАВЛЯ-ЗАЛЕССКОГО 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A19C2-E88A-3141-8E91-86B3D8BDD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22" y="454627"/>
            <a:ext cx="2391685" cy="19435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8309" y="2732049"/>
            <a:ext cx="8915400" cy="2964460"/>
          </a:xfrm>
        </p:spPr>
        <p:txBody>
          <a:bodyPr>
            <a:normAutofit fontScale="92500" lnSpcReduction="10000"/>
          </a:bodyPr>
          <a:lstStyle/>
          <a:p>
            <a:pPr marL="0" indent="0" algn="ctr" fontAlgn="base">
              <a:buNone/>
            </a:pP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base">
              <a:buNone/>
            </a:pPr>
            <a:r>
              <a:rPr lang="ru-RU" sz="2400" dirty="0"/>
              <a:t>Реализуется АНО «Мир без границ» </a:t>
            </a:r>
            <a:r>
              <a:rPr lang="ru-RU" sz="2400" dirty="0">
                <a:solidFill>
                  <a:schemeClr val="tx1"/>
                </a:solidFill>
              </a:rPr>
              <a:t>при поддержке: </a:t>
            </a:r>
          </a:p>
          <a:p>
            <a:pPr lvl="1" fontAlgn="base"/>
            <a:r>
              <a:rPr lang="ru-RU" sz="2200" dirty="0">
                <a:solidFill>
                  <a:schemeClr val="tx1"/>
                </a:solidFill>
              </a:rPr>
              <a:t>администрации, </a:t>
            </a:r>
          </a:p>
          <a:p>
            <a:pPr lvl="1" fontAlgn="base"/>
            <a:r>
              <a:rPr lang="ru-RU" sz="2200" dirty="0">
                <a:solidFill>
                  <a:schemeClr val="tx1"/>
                </a:solidFill>
              </a:rPr>
              <a:t>активных граждан, </a:t>
            </a:r>
          </a:p>
          <a:p>
            <a:pPr lvl="1" fontAlgn="base"/>
            <a:r>
              <a:rPr lang="ru-RU" sz="2200" dirty="0">
                <a:solidFill>
                  <a:schemeClr val="tx1"/>
                </a:solidFill>
              </a:rPr>
              <a:t>Грантов РФ,</a:t>
            </a:r>
          </a:p>
          <a:p>
            <a:pPr lvl="1" fontAlgn="base"/>
            <a:r>
              <a:rPr lang="ru-RU" sz="2200" dirty="0">
                <a:solidFill>
                  <a:schemeClr val="tx1"/>
                </a:solidFill>
              </a:rPr>
              <a:t>крупных коммерческих и </a:t>
            </a:r>
          </a:p>
          <a:p>
            <a:pPr lvl="1" fontAlgn="base"/>
            <a:r>
              <a:rPr lang="ru-RU" sz="2200" dirty="0">
                <a:solidFill>
                  <a:schemeClr val="tx1"/>
                </a:solidFill>
              </a:rPr>
              <a:t>общественных  организаций Ярославской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55976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2327" y="1329183"/>
            <a:ext cx="5217156" cy="65225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РОЖДЕНИЕ ПРОЕКТА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5744" y="3228883"/>
            <a:ext cx="9143895" cy="362911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Зимой 2020-2021 года выпускники КЮМа 90-х приняли решение возродить Клуб и его легендарное прошлое. </a:t>
            </a:r>
          </a:p>
          <a:p>
            <a:pPr algn="ctr"/>
            <a:r>
              <a:rPr lang="ru-RU" sz="2800" dirty="0"/>
              <a:t>АНО «Мир без границ» стал инструментом для реализации дерзкого, масштабного плана.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E9C37C3-4EAC-4840-9AF4-28E796EB1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44" y="596044"/>
            <a:ext cx="3177802" cy="2118534"/>
          </a:xfrm>
        </p:spPr>
      </p:pic>
    </p:spTree>
    <p:extLst>
      <p:ext uri="{BB962C8B-B14F-4D97-AF65-F5344CB8AC3E}">
        <p14:creationId xmlns:p14="http://schemas.microsoft.com/office/powerpoint/2010/main" val="77632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69338-C023-F64C-83C4-E5D5CBC1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85" y="446088"/>
            <a:ext cx="9734427" cy="976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РАЗРАБОТАНА КОНЦЕПЦИЯ ВОЗРОЖДЕНИЯ КЮМа</a:t>
            </a:r>
            <a:r>
              <a:rPr lang="ru-RU" dirty="0"/>
              <a:t>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93A4F82-120A-4D46-B894-A99381BEF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72" y="2156223"/>
            <a:ext cx="5274340" cy="331294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5C84C32-FB14-6140-83EA-7F5226AAC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0748" y="1996384"/>
            <a:ext cx="4531829" cy="4880567"/>
          </a:xfrm>
        </p:spPr>
        <p:txBody>
          <a:bodyPr>
            <a:noAutofit/>
          </a:bodyPr>
          <a:lstStyle/>
          <a:p>
            <a:r>
              <a:rPr lang="ru-RU" sz="2200" dirty="0"/>
              <a:t>«У администрации округа сегодня не хватает средств на поддержку социальных программ … это приводит к ухудшению социального климата в городе … только консолидация действий лидеров местных сообществ, НКО, органов исполнительной̆ власти и бизнеса может принципиально изменить сложившуюся ситуацию»</a:t>
            </a:r>
          </a:p>
        </p:txBody>
      </p:sp>
    </p:spTree>
    <p:extLst>
      <p:ext uri="{BB962C8B-B14F-4D97-AF65-F5344CB8AC3E}">
        <p14:creationId xmlns:p14="http://schemas.microsoft.com/office/powerpoint/2010/main" val="164213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07368" y="283579"/>
            <a:ext cx="8911687" cy="18969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ИНИЦИАТИВА БЫЛА ПОДДЕРЖАНА АДМИНИСТРАЦИЕЙ ГОРОДА И СТАНЦИЕЙ ЮННЫХ ТУРИСТОВ ГОРОДА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06177" y="2799999"/>
            <a:ext cx="3970287" cy="3755020"/>
          </a:xfrm>
        </p:spPr>
        <p:txBody>
          <a:bodyPr/>
          <a:lstStyle/>
          <a:p>
            <a:r>
              <a:rPr lang="ru-RU" sz="2200" dirty="0"/>
              <a:t>С марта по ноябрь 2021 года были подписаны договора бессрочной и безвозмездной аренды исторического здания и яхтенной стоянки КЮМа. 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FBF68A-3CC3-3C40-95AF-C78C0A11F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25439"/>
            <a:ext cx="2390052" cy="42489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A25B52-73A5-3E45-B5A8-EA6ABC739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388" y="2325439"/>
            <a:ext cx="2390052" cy="42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ПРОВЕДЕНА ЭКСПЕРТИЗА ЗДАНИЯ КЮМ НА СРЕДСТВА ЧАСТНЫХ ЛИЦ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3833" y="2445152"/>
            <a:ext cx="3853182" cy="3392940"/>
          </a:xfrm>
        </p:spPr>
        <p:txBody>
          <a:bodyPr>
            <a:normAutofit/>
          </a:bodyPr>
          <a:lstStyle/>
          <a:p>
            <a:r>
              <a:rPr lang="ru-RU" sz="2200" dirty="0"/>
              <a:t>По результатам экспертизы с администрацией города согласован порядок реконструкции здания КЮМа.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865A37-4A9E-5D47-B34E-9ED5777E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40" y="2099309"/>
            <a:ext cx="3095585" cy="412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4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ГРУППА ПОДДЕРЖКИ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9716" y="1692798"/>
            <a:ext cx="3532349" cy="3777622"/>
          </a:xfrm>
        </p:spPr>
        <p:txBody>
          <a:bodyPr>
            <a:normAutofit/>
          </a:bodyPr>
          <a:lstStyle/>
          <a:p>
            <a:r>
              <a:rPr lang="ru-RU" sz="2800" dirty="0"/>
              <a:t>Архитекторами города готовятся эскизы и проекты реконструкции яхтенной стоянки КЮМа.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0C4B5A-5955-204E-83D8-17CF70CB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92798"/>
            <a:ext cx="49246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885" y="690211"/>
            <a:ext cx="7836105" cy="631813"/>
          </a:xfrm>
        </p:spPr>
        <p:txBody>
          <a:bodyPr>
            <a:normAutofit/>
          </a:bodyPr>
          <a:lstStyle/>
          <a:p>
            <a:r>
              <a:rPr lang="ru-RU" sz="2400" dirty="0"/>
              <a:t>ПЕРВЫЕ УСПЕХИ 2022 ЗАЛОЖЕННЫЕ В 2021 ГОДУ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048" y="2079812"/>
            <a:ext cx="4193949" cy="3957918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Одержана важная победа в грантовом конкурсе Владимира Потанина «Спорт для всех» в номинации – «Спорт и устойчивое развитие» на покупку шестивесельного парусно-гребного яла и спасательного катера с мотором. 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2B8F8E-1F92-A54A-A703-59878E70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87" y="2021627"/>
            <a:ext cx="5930303" cy="39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06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099" y="159771"/>
            <a:ext cx="10105293" cy="1667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АКТИВИСТЫ - 2021</a:t>
            </a:r>
            <a:br>
              <a:rPr lang="ru-RU" sz="2200" dirty="0"/>
            </a:br>
            <a:br>
              <a:rPr lang="ru-RU" sz="800" dirty="0"/>
            </a:br>
            <a:r>
              <a:rPr lang="ru-RU" sz="2000" dirty="0" err="1"/>
              <a:t>А.Антонов</a:t>
            </a:r>
            <a:r>
              <a:rPr lang="ru-RU" sz="2000" dirty="0"/>
              <a:t> (</a:t>
            </a:r>
            <a:r>
              <a:rPr lang="ru-RU" sz="2000" dirty="0" err="1"/>
              <a:t>фандрайзер</a:t>
            </a:r>
            <a:r>
              <a:rPr lang="ru-RU" sz="2000" dirty="0"/>
              <a:t>), </a:t>
            </a:r>
            <a:r>
              <a:rPr lang="ru-RU" sz="2000" dirty="0" err="1"/>
              <a:t>А.Воронин</a:t>
            </a:r>
            <a:r>
              <a:rPr lang="ru-RU" sz="2000" dirty="0"/>
              <a:t> (инженер), </a:t>
            </a:r>
            <a:r>
              <a:rPr lang="ru-RU" sz="2000" dirty="0" err="1"/>
              <a:t>В.Загидулин</a:t>
            </a:r>
            <a:r>
              <a:rPr lang="ru-RU" sz="2000" dirty="0"/>
              <a:t> (</a:t>
            </a:r>
            <a:r>
              <a:rPr lang="ru-RU" sz="2000" dirty="0" err="1"/>
              <a:t>блогер</a:t>
            </a:r>
            <a:r>
              <a:rPr lang="ru-RU" sz="2000" dirty="0"/>
              <a:t>, оператор), </a:t>
            </a:r>
            <a:r>
              <a:rPr lang="ru-RU" sz="2000" dirty="0" err="1"/>
              <a:t>О.Безменова</a:t>
            </a:r>
            <a:r>
              <a:rPr lang="ru-RU" sz="2000" dirty="0"/>
              <a:t> и </a:t>
            </a:r>
            <a:r>
              <a:rPr lang="ru-RU" sz="2000" dirty="0" err="1"/>
              <a:t>Е.Габро</a:t>
            </a:r>
            <a:r>
              <a:rPr lang="ru-RU" sz="2000" dirty="0"/>
              <a:t> (копирайтинг), </a:t>
            </a:r>
            <a:r>
              <a:rPr lang="ru-RU" sz="2000" dirty="0" err="1"/>
              <a:t>Н.Водополова</a:t>
            </a:r>
            <a:r>
              <a:rPr lang="ru-RU" sz="2000" dirty="0"/>
              <a:t> (кинорежиссер), </a:t>
            </a:r>
            <a:r>
              <a:rPr lang="ru-RU" sz="2000" dirty="0" err="1"/>
              <a:t>И.Шафранский</a:t>
            </a:r>
            <a:r>
              <a:rPr lang="ru-RU" sz="2000" dirty="0"/>
              <a:t> (</a:t>
            </a:r>
            <a:r>
              <a:rPr lang="ru-RU" sz="2000" dirty="0" err="1"/>
              <a:t>блогер</a:t>
            </a:r>
            <a:r>
              <a:rPr lang="ru-RU" sz="2000" dirty="0"/>
              <a:t>, пресс-секретарь программы).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61857D0-BF08-524D-A7A4-DC001C3D55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1891253"/>
            <a:ext cx="2961837" cy="2218485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E07B7E6-4C9D-3D43-88A7-7A749AA3B6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17" y="1910112"/>
            <a:ext cx="3065800" cy="2199626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C39914-6BC9-2D4B-9B59-FEB1F57E0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46" y="1909543"/>
            <a:ext cx="4807394" cy="22182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7AE24-46DA-C94B-9260-782B19542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017" y="4221506"/>
            <a:ext cx="1863968" cy="24852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87F659-6048-9D4C-B1EC-521615DE5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49" y="4220309"/>
            <a:ext cx="1521815" cy="25040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E99DD0-15B3-5341-9887-9AEDF3D1F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32" y="4236625"/>
            <a:ext cx="1863968" cy="24852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06892E-8B03-F849-BB7C-0200C902D6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67" y="4270892"/>
            <a:ext cx="1969602" cy="244958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93C22C7-ACDB-3B45-A4A3-E5E47ADF9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92" y="4207594"/>
            <a:ext cx="1879942" cy="2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207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10034</TotalTime>
  <Words>601</Words>
  <Application>Microsoft Macintosh PowerPoint</Application>
  <PresentationFormat>Широкоэкранный</PresentationFormat>
  <Paragraphs>85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Легкий дым</vt:lpstr>
      <vt:lpstr>ГОДОВОЙ ОТЧЕТ АВТОНОМНОЙ НЕКОММЕРЧЕСКОЙ ОРГАНИЗАЦИИ СОДЕЙСТИВИЯ РАЗВИТИЮ ФИЗКУЛЬТУРЫ, СПОРТА И ЗДОРОВОГО ОБРАЗА ЖИЗНИ «МИР БЕЗ ГРАНИЦ» - 2021</vt:lpstr>
      <vt:lpstr>СОЦИАЛЬНЫЙ ПРОЕКТ – 2021  ВОЗРОЖДЕНИЕ КЛУБА ЮНЫХ МОРЯКОВ ПЕРЕСЛАВЛЯ-ЗАЛЕССКОГО   </vt:lpstr>
      <vt:lpstr>РОЖДЕНИЕ ПРОЕКТА</vt:lpstr>
      <vt:lpstr>РАЗРАБОТАНА КОНЦЕПЦИЯ ВОЗРОЖДЕНИЯ КЮМа </vt:lpstr>
      <vt:lpstr>ИНИЦИАТИВА БЫЛА ПОДДЕРЖАНА АДМИНИСТРАЦИЕЙ ГОРОДА И СТАНЦИЕЙ ЮННЫХ ТУРИСТОВ ГОРОДА</vt:lpstr>
      <vt:lpstr>ПРОВЕДЕНА ЭКСПЕРТИЗА ЗДАНИЯ КЮМ НА СРЕДСТВА ЧАСТНЫХ ЛИЦ</vt:lpstr>
      <vt:lpstr>ГРУППА ПОДДЕРЖКИ</vt:lpstr>
      <vt:lpstr>ПЕРВЫЕ УСПЕХИ 2022 ЗАЛОЖЕННЫЕ В 2021 ГОДУ</vt:lpstr>
      <vt:lpstr>АКТИВИСТЫ - 2021  А.Антонов (фандрайзер), А.Воронин (инженер), В.Загидулин (блогер, оператор), О.Безменова и Е.Габро (копирайтинг), Н.Водополова (кинорежиссер), И.Шафранский (блогер, пресс-секретарь программы). </vt:lpstr>
      <vt:lpstr>ПАРТНЕРЫ – 2021-2022</vt:lpstr>
      <vt:lpstr>СПОНСОРЫ И ПОМОЩНИКИ 2021</vt:lpstr>
      <vt:lpstr>2019-2022 наш бессменный  веб-мастер Силякова Елена. </vt:lpstr>
      <vt:lpstr>В 2022 ГОДУ </vt:lpstr>
      <vt:lpstr>МЫ ОБЪЕДИНЯЕМ УСИЛИЯ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ОТЧЕТ. «ПАРУСА ПЛЕЩЕЕВА ОЗЕРА - 2019». </dc:title>
  <dc:creator>YURY ILCHENKO</dc:creator>
  <cp:lastModifiedBy>Microsoft Office User</cp:lastModifiedBy>
  <cp:revision>160</cp:revision>
  <dcterms:created xsi:type="dcterms:W3CDTF">2019-12-30T08:34:21Z</dcterms:created>
  <dcterms:modified xsi:type="dcterms:W3CDTF">2022-04-19T07:02:35Z</dcterms:modified>
</cp:coreProperties>
</file>